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E656-3BD6-4DE8-B0F2-D5202503DA0A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5CFE-1873-42CF-B846-23E432C241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0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2115894"/>
            <a:ext cx="9144000" cy="416181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2023 – 2024 EĞİTİM ÖĞRETİM  YILI ÜCRETLİ UZMAN VE USTA ÖĞRETİCİ BAŞVURULARI İŞLEM BASAMAKLARI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882" y="126609"/>
            <a:ext cx="2520000" cy="25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1" y="90316"/>
            <a:ext cx="10281936" cy="1154284"/>
          </a:xfrm>
        </p:spPr>
        <p:txBody>
          <a:bodyPr>
            <a:normAutofit/>
          </a:bodyPr>
          <a:lstStyle/>
          <a:p>
            <a:r>
              <a:rPr lang="tr-TR" sz="1600" dirty="0"/>
              <a:t>Bu ekrandaki belgelerden elinizde mevcut olan belgeleri (Usta Öğreticilik belgesi - Antrenörlük belgesi- İcazet belgesi- Diğer belgeler) yükleyiniz. Solda bulunan tik işaretini yeşile dönüştürdükten sonra kaydediniz. </a:t>
            </a:r>
            <a:br>
              <a:rPr lang="tr-TR" sz="1600" dirty="0"/>
            </a:br>
            <a:r>
              <a:rPr lang="tr-TR" sz="1600" dirty="0">
                <a:solidFill>
                  <a:srgbClr val="FF0000"/>
                </a:solidFill>
              </a:rPr>
              <a:t>NOT: </a:t>
            </a:r>
            <a:r>
              <a:rPr lang="tr-TR" sz="1600" dirty="0"/>
              <a:t>Usta öğreticilik belgesinin puan değeri olduğundan bu sekmeye başka/yanlış evrak yüklemeyiniz.</a:t>
            </a: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Oryantasyon belgesini </a:t>
            </a:r>
            <a:r>
              <a:rPr lang="tr-TR" dirty="0">
                <a:solidFill>
                  <a:srgbClr val="FF0000"/>
                </a:solidFill>
              </a:rPr>
              <a:t>İcazet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/>
              <a:t> sekmesine yükleyiniz.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Zeka oyunları öğreticiliği, işaret dili öğreticiliği, ücretli öğretmenler özel eğitim kurs bitirme belgesi vb. belgeleri </a:t>
            </a:r>
            <a:r>
              <a:rPr lang="tr-TR" dirty="0">
                <a:solidFill>
                  <a:srgbClr val="FF0000"/>
                </a:solidFill>
              </a:rPr>
              <a:t>Diğer belgeler </a:t>
            </a:r>
            <a:r>
              <a:rPr lang="tr-TR" dirty="0"/>
              <a:t>sekmesine yükleyiniz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/>
              <a:t>sekmesine yükleyiniz.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609545" y="3237977"/>
            <a:ext cx="1164921" cy="313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76613" y="4227531"/>
            <a:ext cx="1540701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9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>
                <a:solidFill>
                  <a:srgbClr val="FF0000"/>
                </a:solidFill>
              </a:rPr>
              <a:t>enter</a:t>
            </a:r>
            <a:r>
              <a:rPr lang="tr-TR" dirty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>
                <a:solidFill>
                  <a:srgbClr val="FF0000"/>
                </a:solidFill>
              </a:rPr>
              <a:t>Sağ tarafında bulunan  Kursu Seç sekmesine tıklayınız.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KURUM VE KURS SEÇİMİNİ YAPANLAR BAŞVURU TAMAMLAYIN BÖLÜMÜNE TIKLAYINIZ.</a:t>
            </a:r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3359" y="1146446"/>
            <a:ext cx="1114816" cy="17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25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299" y="639165"/>
            <a:ext cx="10553701" cy="1266782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Başvurunuzun onaylanıp onaylanmadığı e-yaygın üzerinden kontrol ediniz. Reddedilmiş ise gerekli düzeltmeleri yapınız.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521" y="2455101"/>
            <a:ext cx="1052186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2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1-) </a:t>
            </a:r>
            <a:r>
              <a:rPr lang="tr-TR" sz="2400" dirty="0">
                <a:hlinkClick r:id="rId2"/>
              </a:rPr>
              <a:t>https://e-yaygin.meb.gov.tr/Login.aspx</a:t>
            </a:r>
            <a:r>
              <a:rPr lang="tr-TR" sz="2400" dirty="0"/>
              <a:t> adresine giriş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2-) Açılan sayfada e-Devlet Girişi bölümünden T.C. Kimlik </a:t>
            </a:r>
            <a:r>
              <a:rPr lang="tr-TR" sz="2400" dirty="0" err="1"/>
              <a:t>no</a:t>
            </a:r>
            <a:r>
              <a:rPr lang="tr-TR" sz="2400" dirty="0"/>
              <a:t> ve e-Devlet şifresini girerek e yaygın sayfasına girilir.</a:t>
            </a:r>
          </a:p>
        </p:txBody>
      </p:sp>
    </p:spTree>
    <p:extLst>
      <p:ext uri="{BB962C8B-B14F-4D97-AF65-F5344CB8AC3E}">
        <p14:creationId xmlns:p14="http://schemas.microsoft.com/office/powerpoint/2010/main" val="105569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/>
              <a:t>Başvurular sekmesini tıklayınız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6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5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39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Bu sayfaya mezuniyet diplomanızı yükleyiniz.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Eğitim Fakültesi Mezunu olanlar Lisans (Eğitim Fakültesi Mezunu) sekmesini seçmeleri gerekmektedir.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429000" y="5424684"/>
            <a:ext cx="47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Seçimi yaptıktan sonra " Dosya Seç" e tıklayıp Diplomanızı yükleyiniz. Ardından Kaydet butonuna basınız.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0500" y="800100"/>
            <a:ext cx="1447800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9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Not: Pedagojik Formasyona sahip olanların formasyon belgesini de yüklemeleri gerekmektedir. 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57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9" b="39442"/>
          <a:stretch/>
        </p:blipFill>
        <p:spPr>
          <a:xfrm>
            <a:off x="874095" y="1252025"/>
            <a:ext cx="9451591" cy="471569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9899" y="202079"/>
            <a:ext cx="9842109" cy="1187106"/>
          </a:xfrm>
        </p:spPr>
        <p:txBody>
          <a:bodyPr>
            <a:normAutofit/>
          </a:bodyPr>
          <a:lstStyle/>
          <a:p>
            <a:r>
              <a:rPr lang="tr-TR" sz="2400" dirty="0"/>
              <a:t>Bu bölümde varsa USTALIK belgenizle ilgili bilgileri boşluklara giriniz. Ustalık belgenizi yükleyiniz ve kaydet butonuna basınız.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47799" y="6211669"/>
            <a:ext cx="107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 NOT: Usta öğreticilik belgesi olanlar bu bölüme yükleme yapmayacaklar. Usta öğreticilik belgesi ileriki sayfada yüklenecek.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356763" y="3913089"/>
            <a:ext cx="349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B050"/>
                </a:solidFill>
              </a:rPr>
              <a:t>Ustalık belgesini yükleyenler İş deneyimi bölümüne tıklayarak üçüncü bölüme geçebilir.</a:t>
            </a:r>
          </a:p>
        </p:txBody>
      </p:sp>
      <p:cxnSp>
        <p:nvCxnSpPr>
          <p:cNvPr id="7" name="Düz Ok Bağlayıcısı 6"/>
          <p:cNvCxnSpPr>
            <a:endCxn id="13" idx="5"/>
          </p:cNvCxnSpPr>
          <p:nvPr/>
        </p:nvCxnSpPr>
        <p:spPr>
          <a:xfrm flipH="1" flipV="1">
            <a:off x="7840544" y="3553921"/>
            <a:ext cx="382630" cy="718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72596" y="3203646"/>
            <a:ext cx="136833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066757" y="1104379"/>
            <a:ext cx="731520" cy="1222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26912" y="2326998"/>
            <a:ext cx="110782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25807" y="2737371"/>
            <a:ext cx="1124243" cy="259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67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0" y="0"/>
            <a:ext cx="9766300" cy="1447800"/>
          </a:xfrm>
        </p:spPr>
        <p:txBody>
          <a:bodyPr>
            <a:normAutofit fontScale="90000"/>
          </a:bodyPr>
          <a:lstStyle/>
          <a:p>
            <a:r>
              <a:rPr lang="tr-TR" sz="2200" dirty="0"/>
              <a:t>Bu bölüme e devlet üzerinden alınan SGK Tescil ve Hizmet Dökümü (barkodlu) belgesi yüklenecek. </a:t>
            </a:r>
            <a:br>
              <a:rPr lang="tr-TR" sz="2200" dirty="0"/>
            </a:br>
            <a:r>
              <a:rPr lang="tr-TR" sz="2200" dirty="0"/>
              <a:t>NOT: Gün sayıları girilirken MEB’e bağlı Resmi ve Özel kurumlarda eğitici olarak çalıştığınız süreleri hesaplayarak yazınız.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21111" y="4230155"/>
            <a:ext cx="573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SGK Tescil ve Hizmet Dökümü belgesine ulaşmak için aşağıdaki basamakları takip ediniz.</a:t>
            </a:r>
          </a:p>
          <a:p>
            <a:r>
              <a:rPr lang="tr-TR" dirty="0">
                <a:solidFill>
                  <a:srgbClr val="FF0000"/>
                </a:solidFill>
              </a:rPr>
              <a:t>(e-devlet giriniz - arama çubuğuna ‘’SGK Tescil </a:t>
            </a:r>
          </a:p>
          <a:p>
            <a:r>
              <a:rPr lang="tr-TR" dirty="0">
                <a:solidFill>
                  <a:srgbClr val="FF0000"/>
                </a:solidFill>
              </a:rPr>
              <a:t>ve Hizmet Dökümü / İşyeri Unvan Listesi’’ yazınız- gelen ekrandan Barkodlu Belge Oluştur ‘ a tıklayınız- Dosyayı indirip, İş Deneyimi Bilgileri bölümüne yükleyiniz.</a:t>
            </a:r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54477" y="3181611"/>
            <a:ext cx="1164920" cy="1753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531788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439</Words>
  <Application>Microsoft Office PowerPoint</Application>
  <PresentationFormat>Geniş ekran</PresentationFormat>
  <Paragraphs>31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Duman</vt:lpstr>
      <vt:lpstr>2023 – 2024 EĞİTİM ÖĞRETİM  YILI ÜCRETLİ UZMAN VE USTA ÖĞRETİCİ BAŞVURULARI İŞLEM BASAMAKLARI</vt:lpstr>
      <vt:lpstr>PowerPoint Sunusu</vt:lpstr>
      <vt:lpstr>Başvurular sekmesini tıklayınız</vt:lpstr>
      <vt:lpstr>Bu bölüme tıklayınız.</vt:lpstr>
      <vt:lpstr>Bu bölüme tıklayınız.</vt:lpstr>
      <vt:lpstr>Bu sayfaya mezuniyet diplomanızı yükleyiniz.</vt:lpstr>
      <vt:lpstr>Not: Pedagojik Formasyona sahip olanların formasyon belgesini de yüklemeleri gerekmektedir. </vt:lpstr>
      <vt:lpstr>Bu bölümde varsa USTALIK belgenizle ilgili bilgileri boşluklara giriniz. Ustalık belgenizi yükleyiniz ve kaydet butonuna basınız.</vt:lpstr>
      <vt:lpstr>Bu bölüme e devlet üzerinden alınan SGK Tescil ve Hizmet Dökümü (barkodlu) belgesi yüklenecek.  NOT: Gün sayıları girilirken MEB’e bağlı Resmi ve Özel kurumlarda eğitici olarak çalıştığınız süreleri hesaplayarak yazınız. </vt:lpstr>
      <vt:lpstr>Bu ekrandaki belgelerden elinizde mevcut olan belgeleri (Usta Öğreticilik belgesi - Antrenörlük belgesi- İcazet belgesi- Diğer belgeler) yükleyiniz. Solda bulunan tik işaretini yeşile dönüştürdükten sonra kaydediniz.  NOT: Usta öğreticilik belgesinin puan değeri olduğundan bu sekmeye başka/yanlış evrak yüklemeyiniz.</vt:lpstr>
      <vt:lpstr>PowerPoint Sunusu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Kubilay Kaan Yıldırım</cp:lastModifiedBy>
  <cp:revision>38</cp:revision>
  <dcterms:created xsi:type="dcterms:W3CDTF">2020-09-01T05:49:46Z</dcterms:created>
  <dcterms:modified xsi:type="dcterms:W3CDTF">2023-07-27T20:29:11Z</dcterms:modified>
</cp:coreProperties>
</file>