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>
        <p:scale>
          <a:sx n="75" d="100"/>
          <a:sy n="75" d="100"/>
        </p:scale>
        <p:origin x="-5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E656-3BD6-4DE8-B0F2-D5202503DA0A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5CFE-1873-42CF-B846-23E432C241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01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5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87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73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1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70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5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8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5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0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7E8-F3B5-4D19-840F-D0F7B98E7FCE}" type="datetimeFigureOut">
              <a:rPr lang="tr-TR" smtClean="0"/>
              <a:t>25.07.2022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5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yaygin.meb.gov.tr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6561" y="2115894"/>
            <a:ext cx="9144000" cy="416181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2022 – 2023 EĞİTİM ÖĞRETİM  YILI ÜCRETLİ UZMAN VE USTA ÖĞRETİCİ BAŞVURULARI İŞLEM BASAMAKLARI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882" y="126609"/>
            <a:ext cx="2520000" cy="25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1" y="90316"/>
            <a:ext cx="10281936" cy="1154284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Bu ekrandaki belgelerden elinizde mevcut olan belgeleri (Usta Öğreticilik </a:t>
            </a:r>
            <a:r>
              <a:rPr lang="tr-TR" sz="1600" dirty="0" smtClean="0"/>
              <a:t>belgesi - </a:t>
            </a:r>
            <a:r>
              <a:rPr lang="tr-TR" sz="1600" dirty="0" smtClean="0"/>
              <a:t>Antrenörlük belgesi- İcazet belgesi- Diğer belgeler) yükleyiniz. Solda bulunan tik işaretini yeşile dönüştürdükten sonra kaydediniz</a:t>
            </a:r>
            <a:r>
              <a:rPr lang="tr-TR" sz="1600" dirty="0" smtClean="0"/>
              <a:t>. </a:t>
            </a:r>
            <a:br>
              <a:rPr lang="tr-TR" sz="1600" dirty="0" smtClean="0"/>
            </a:br>
            <a:r>
              <a:rPr lang="tr-TR" sz="1600" dirty="0" smtClean="0">
                <a:solidFill>
                  <a:srgbClr val="FF0000"/>
                </a:solidFill>
              </a:rPr>
              <a:t>NOT: </a:t>
            </a:r>
            <a:r>
              <a:rPr lang="tr-TR" sz="1600" dirty="0" smtClean="0"/>
              <a:t>Usta öğreticilik belgesinin puan değeri olduğundan bu sekmeye başka/yanlış evrak yüklemeyiniz.</a:t>
            </a:r>
            <a:endParaRPr lang="tr-TR" sz="1600" dirty="0"/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52" r="-120" b="42690"/>
          <a:stretch/>
        </p:blipFill>
        <p:spPr>
          <a:xfrm>
            <a:off x="404209" y="2613178"/>
            <a:ext cx="11407241" cy="4126026"/>
          </a:xfrm>
        </p:spPr>
      </p:pic>
      <p:sp>
        <p:nvSpPr>
          <p:cNvPr id="9" name="Metin kutusu 8"/>
          <p:cNvSpPr txBox="1"/>
          <p:nvPr/>
        </p:nvSpPr>
        <p:spPr>
          <a:xfrm>
            <a:off x="295423" y="1371206"/>
            <a:ext cx="104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</a:t>
            </a:r>
            <a:r>
              <a:rPr lang="tr-TR" dirty="0" smtClean="0"/>
              <a:t>: Oryantasyon belgesini </a:t>
            </a:r>
            <a:r>
              <a:rPr lang="tr-TR" dirty="0" smtClean="0">
                <a:solidFill>
                  <a:srgbClr val="FF0000"/>
                </a:solidFill>
              </a:rPr>
              <a:t>İcazet</a:t>
            </a:r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belgesi</a:t>
            </a:r>
            <a:r>
              <a:rPr lang="tr-TR" dirty="0" smtClean="0"/>
              <a:t> sekmesine yükleyiniz.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95423" y="1732379"/>
            <a:ext cx="1162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</a:t>
            </a:r>
            <a:r>
              <a:rPr lang="tr-TR" dirty="0" smtClean="0"/>
              <a:t>: Zeka oyunları öğreticiliği, işaret dili öğreticiliği, ücretli öğretmenler özel eğitim kurs bitirme belgesi vb. belgeleri </a:t>
            </a:r>
            <a:r>
              <a:rPr lang="tr-TR" dirty="0" smtClean="0">
                <a:solidFill>
                  <a:srgbClr val="FF0000"/>
                </a:solidFill>
              </a:rPr>
              <a:t>Diğer belgeler </a:t>
            </a:r>
            <a:r>
              <a:rPr lang="tr-TR" dirty="0" smtClean="0"/>
              <a:t>sekmesine yükleyiniz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95423" y="2243846"/>
            <a:ext cx="121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</a:t>
            </a:r>
            <a:r>
              <a:rPr lang="tr-TR" dirty="0" smtClean="0"/>
              <a:t>: Futbol, Voleybol, Basketbol Vb. antrenörlük belgelerini </a:t>
            </a:r>
            <a:r>
              <a:rPr lang="tr-TR" dirty="0">
                <a:solidFill>
                  <a:srgbClr val="FF0000"/>
                </a:solidFill>
              </a:rPr>
              <a:t>Antrenörlük belgesi </a:t>
            </a:r>
            <a:r>
              <a:rPr lang="tr-TR" dirty="0" smtClean="0"/>
              <a:t>sekmesine yükleyiniz.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609545" y="3237977"/>
            <a:ext cx="1164921" cy="313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76613" y="4227531"/>
            <a:ext cx="1540701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12555" r="-124" b="8459"/>
          <a:stretch/>
        </p:blipFill>
        <p:spPr>
          <a:xfrm>
            <a:off x="0" y="631853"/>
            <a:ext cx="12225912" cy="6199788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1860982" y="775210"/>
            <a:ext cx="1826843" cy="205251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581283" y="2769850"/>
            <a:ext cx="3795346" cy="3751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76775" y="128879"/>
            <a:ext cx="108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1-Görev almak istediğiniz kursun adını arama alanına yazıp </a:t>
            </a:r>
            <a:r>
              <a:rPr lang="tr-TR" dirty="0" err="1" smtClean="0">
                <a:solidFill>
                  <a:srgbClr val="FF0000"/>
                </a:solidFill>
              </a:rPr>
              <a:t>enter</a:t>
            </a:r>
            <a:r>
              <a:rPr lang="tr-TR" dirty="0" smtClean="0">
                <a:solidFill>
                  <a:srgbClr val="FF0000"/>
                </a:solidFill>
              </a:rPr>
              <a:t> tuşuna basınız.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Sağ tarafında bulunan  Kursu Seç sekmesine tıklayınız.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3161805" y="4397334"/>
            <a:ext cx="685800" cy="263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95564" y="2330359"/>
            <a:ext cx="6677519" cy="99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V="1">
            <a:off x="9049501" y="3007742"/>
            <a:ext cx="351692" cy="11817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7575501" y="4184674"/>
            <a:ext cx="426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2-Başvuru yapacağınız kuruma ait il ilçe ve kurum ismi seçiniz. Ardından kaydet butonuna basınız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6849114" y="5690589"/>
            <a:ext cx="542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KURUM VE KURS SEÇİMİNİ YAPANLAR BAŞVURU TAMAMLAYIN BÖLÜMÜNE TIKLAYINIZ.</a:t>
            </a:r>
            <a:endParaRPr lang="tr-TR" dirty="0"/>
          </a:p>
        </p:txBody>
      </p:sp>
      <p:cxnSp>
        <p:nvCxnSpPr>
          <p:cNvPr id="34" name="Düz Ok Bağlayıcısı 33"/>
          <p:cNvCxnSpPr>
            <a:endCxn id="35" idx="4"/>
          </p:cNvCxnSpPr>
          <p:nvPr/>
        </p:nvCxnSpPr>
        <p:spPr>
          <a:xfrm flipV="1">
            <a:off x="10811646" y="2063074"/>
            <a:ext cx="90816" cy="3535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42807" y="1634793"/>
            <a:ext cx="1519310" cy="42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3359" y="1146446"/>
            <a:ext cx="1114816" cy="17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2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299" y="639165"/>
            <a:ext cx="10553701" cy="1266782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Seçmiş olduğunuz kurslar eksiksiz şekilde görünüyorsa sırasıyla telefon numarası – mail adresi – iş durumu bilgilerinizi eksiksiz doldurup Bilgilerimi Kaydet butonuna basınız. Başvurunuzda hata varsa önceki sekmelerden düzeltiniz</a:t>
            </a:r>
            <a:br>
              <a:rPr lang="tr-TR" sz="2000" dirty="0" smtClean="0">
                <a:solidFill>
                  <a:srgbClr val="FF0000"/>
                </a:solidFill>
              </a:rPr>
            </a:b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5320" r="-1447" b="26118"/>
          <a:stretch/>
        </p:blipFill>
        <p:spPr>
          <a:xfrm>
            <a:off x="41563" y="2109019"/>
            <a:ext cx="12267668" cy="460475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36039" y="5863772"/>
            <a:ext cx="11380190" cy="68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 smtClean="0">
                <a:solidFill>
                  <a:srgbClr val="FF0000"/>
                </a:solidFill>
              </a:rPr>
              <a:t>Başvurunuzun onaylanıp onaylanmadığı e-yaygın üzerinden kontrol ediniz. Reddedilmiş ise gerekli düzeltmeleri yapınız.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0521" y="2455101"/>
            <a:ext cx="1052186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935" y="1579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1-) </a:t>
            </a:r>
            <a:r>
              <a:rPr lang="tr-TR" sz="2400" dirty="0">
                <a:hlinkClick r:id="rId2"/>
              </a:rPr>
              <a:t>https://</a:t>
            </a:r>
            <a:r>
              <a:rPr lang="tr-TR" sz="2400" dirty="0" smtClean="0">
                <a:hlinkClick r:id="rId2"/>
              </a:rPr>
              <a:t>e-yaygin.meb.gov.tr/Login.aspx</a:t>
            </a:r>
            <a:r>
              <a:rPr lang="tr-TR" sz="2400" dirty="0" smtClean="0"/>
              <a:t> adresine giriş yapılır.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2-) Açılan sayfada e-Devlet Girişi bölümünden T.C. Kimlik </a:t>
            </a:r>
            <a:r>
              <a:rPr lang="tr-TR" sz="2400" dirty="0" err="1" smtClean="0"/>
              <a:t>no</a:t>
            </a:r>
            <a:r>
              <a:rPr lang="tr-TR" sz="2400" dirty="0" smtClean="0"/>
              <a:t> ve e-Devlet şifresini girerek e yaygın sayfasına girilir.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55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320" b="46872"/>
          <a:stretch/>
        </p:blipFill>
        <p:spPr>
          <a:xfrm>
            <a:off x="880973" y="1905000"/>
            <a:ext cx="10147195" cy="42285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923192"/>
            <a:ext cx="8911687" cy="981808"/>
          </a:xfrm>
        </p:spPr>
        <p:txBody>
          <a:bodyPr/>
          <a:lstStyle/>
          <a:p>
            <a:r>
              <a:rPr lang="tr-TR" dirty="0" smtClean="0"/>
              <a:t>Başvurular sekmesini tıklayınız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053883" y="1570312"/>
            <a:ext cx="1561517" cy="2720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306" y="4190115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709" y="624110"/>
            <a:ext cx="9952903" cy="1280890"/>
          </a:xfrm>
        </p:spPr>
        <p:txBody>
          <a:bodyPr/>
          <a:lstStyle/>
          <a:p>
            <a:r>
              <a:rPr lang="tr-TR" dirty="0" smtClean="0"/>
              <a:t>Bu bölüme </a:t>
            </a:r>
            <a:r>
              <a:rPr lang="tr-TR" dirty="0" smtClean="0"/>
              <a:t>tıklayınız.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51662" b="45276"/>
          <a:stretch/>
        </p:blipFill>
        <p:spPr>
          <a:xfrm>
            <a:off x="1366797" y="2092035"/>
            <a:ext cx="7791057" cy="4168647"/>
          </a:xfrm>
        </p:spPr>
      </p:pic>
      <p:cxnSp>
        <p:nvCxnSpPr>
          <p:cNvPr id="6" name="Düz Ok Bağlayıcısı 5"/>
          <p:cNvCxnSpPr/>
          <p:nvPr/>
        </p:nvCxnSpPr>
        <p:spPr>
          <a:xfrm flipH="1">
            <a:off x="2078182" y="1454727"/>
            <a:ext cx="720436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bölüme </a:t>
            </a:r>
            <a:r>
              <a:rPr lang="tr-TR" dirty="0" smtClean="0"/>
              <a:t>tıklayınız.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02" r="57228" b="45611"/>
          <a:stretch/>
        </p:blipFill>
        <p:spPr>
          <a:xfrm>
            <a:off x="750809" y="2043619"/>
            <a:ext cx="8850063" cy="4640082"/>
          </a:xfrm>
        </p:spPr>
      </p:pic>
      <p:cxnSp>
        <p:nvCxnSpPr>
          <p:cNvPr id="5" name="Düz Ok Bağlayıcısı 4"/>
          <p:cNvCxnSpPr/>
          <p:nvPr/>
        </p:nvCxnSpPr>
        <p:spPr>
          <a:xfrm flipH="1">
            <a:off x="1919248" y="1264555"/>
            <a:ext cx="1360284" cy="178091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1428" y="2976196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5455" y="3045469"/>
            <a:ext cx="671945" cy="450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080905" y="2972733"/>
            <a:ext cx="1347354" cy="523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20657" r="23594" b="34657"/>
          <a:stretch/>
        </p:blipFill>
        <p:spPr>
          <a:xfrm>
            <a:off x="-1" y="781620"/>
            <a:ext cx="10711541" cy="41983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0860" y="112559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Bu </a:t>
            </a:r>
            <a:r>
              <a:rPr lang="tr-TR" sz="2200" dirty="0" smtClean="0"/>
              <a:t>sayfaya mezuniyet diplomanızı yükleyiniz.</a:t>
            </a:r>
            <a:endParaRPr lang="tr-TR" sz="2200" dirty="0"/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4572001" y="4051496"/>
            <a:ext cx="3370916" cy="3746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326" y="3797275"/>
            <a:ext cx="2481674" cy="41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42917" y="400412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</a:t>
            </a:r>
            <a:r>
              <a:rPr lang="tr-TR" dirty="0" smtClean="0"/>
              <a:t>: Eğitim Fakültesi Mezunu olanlar Lisans (Eğitim Fakültesi Mezunu) sekmesini seçmeleri gerekmektedir.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429000" y="5424684"/>
            <a:ext cx="47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</a:t>
            </a:r>
            <a:r>
              <a:rPr lang="tr-TR" dirty="0" smtClean="0"/>
              <a:t>: Seçimi yaptıktan sonra </a:t>
            </a:r>
            <a:r>
              <a:rPr lang="tr-TR" dirty="0"/>
              <a:t>" Dosya </a:t>
            </a:r>
            <a:r>
              <a:rPr lang="tr-TR" dirty="0" smtClean="0"/>
              <a:t>Seç" </a:t>
            </a:r>
            <a:r>
              <a:rPr lang="tr-TR" dirty="0" smtClean="0"/>
              <a:t>e tıklayıp Diplomanızı yükleyiniz. Ardından Kaydet butonuna basınız.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0500" y="800100"/>
            <a:ext cx="1447800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9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122" t="25625" r="-132" b="12259"/>
          <a:stretch/>
        </p:blipFill>
        <p:spPr>
          <a:xfrm>
            <a:off x="0" y="1083522"/>
            <a:ext cx="12104445" cy="4803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031" y="5886637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Not: Pedagojik Formasyona sahip </a:t>
            </a:r>
            <a:r>
              <a:rPr lang="tr-TR" sz="2200" dirty="0" smtClean="0"/>
              <a:t>olanların formasyon belgesini de yüklemeleri gerekmektedir. </a:t>
            </a:r>
            <a:endParaRPr lang="tr-TR" sz="2200" dirty="0"/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2208628" y="4994031"/>
            <a:ext cx="2208628" cy="9988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-27977" y="3718851"/>
            <a:ext cx="2937673" cy="1423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5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9" b="39442"/>
          <a:stretch/>
        </p:blipFill>
        <p:spPr>
          <a:xfrm>
            <a:off x="874095" y="1252025"/>
            <a:ext cx="9451591" cy="471569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9899" y="202079"/>
            <a:ext cx="9842109" cy="118710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Bu bölümde varsa USTALIK belgenizle ilgili bilgileri boşluklara </a:t>
            </a:r>
            <a:r>
              <a:rPr lang="tr-TR" sz="2400" dirty="0" smtClean="0"/>
              <a:t>giriniz. Ustalık belgenizi </a:t>
            </a:r>
            <a:r>
              <a:rPr lang="tr-TR" sz="2400" dirty="0" smtClean="0"/>
              <a:t>yükleyiniz ve kaydet butonuna basınız.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447799" y="6211669"/>
            <a:ext cx="107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 NOT</a:t>
            </a:r>
            <a:r>
              <a:rPr lang="tr-TR" b="1" i="1" dirty="0" smtClean="0">
                <a:solidFill>
                  <a:srgbClr val="FF0000"/>
                </a:solidFill>
              </a:rPr>
              <a:t>: Usta öğreticilik belgesi olanlar bu bölüme yükleme yapmayacaklar. Usta öğreticilik belgesi ileriki sayfada yüklenecek.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56763" y="3913089"/>
            <a:ext cx="349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B050"/>
                </a:solidFill>
              </a:rPr>
              <a:t>Ustalık belgesini yükleyenler İş deneyimi bölümüne tıklayarak üçüncü bölüme geçebilir.</a:t>
            </a:r>
            <a:endParaRPr lang="tr-TR" sz="2000" dirty="0">
              <a:solidFill>
                <a:srgbClr val="00B050"/>
              </a:solidFill>
            </a:endParaRPr>
          </a:p>
        </p:txBody>
      </p:sp>
      <p:cxnSp>
        <p:nvCxnSpPr>
          <p:cNvPr id="7" name="Düz Ok Bağlayıcısı 6"/>
          <p:cNvCxnSpPr>
            <a:endCxn id="13" idx="5"/>
          </p:cNvCxnSpPr>
          <p:nvPr/>
        </p:nvCxnSpPr>
        <p:spPr>
          <a:xfrm flipH="1" flipV="1">
            <a:off x="7840544" y="3553921"/>
            <a:ext cx="382630" cy="718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672596" y="3203646"/>
            <a:ext cx="136833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066757" y="1104379"/>
            <a:ext cx="731520" cy="1222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26912" y="2326998"/>
            <a:ext cx="110782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25807" y="2737371"/>
            <a:ext cx="1124243" cy="259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6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8" b="39222"/>
          <a:stretch/>
        </p:blipFill>
        <p:spPr>
          <a:xfrm>
            <a:off x="77451" y="1624627"/>
            <a:ext cx="10452295" cy="49591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0" y="0"/>
            <a:ext cx="9766300" cy="1447800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>Bu bölüme e devlet üzerinden alınan SGK Tescil ve Hizmet Dökümü (barkodlu) </a:t>
            </a:r>
            <a:r>
              <a:rPr lang="tr-TR" sz="2200" dirty="0"/>
              <a:t>b</a:t>
            </a:r>
            <a:r>
              <a:rPr lang="tr-TR" sz="2200" dirty="0" smtClean="0"/>
              <a:t>elgesi </a:t>
            </a:r>
            <a:r>
              <a:rPr lang="tr-TR" sz="2200" dirty="0"/>
              <a:t>yüklenecek. </a:t>
            </a: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>NOT</a:t>
            </a:r>
            <a:r>
              <a:rPr lang="tr-TR" sz="2200" dirty="0"/>
              <a:t>: Gün sayıları girilirken MEB’e bağlı Resmi ve Özel kurumlarda eğitici olarak çalıştığınız süreleri hesaplayarak yazınız.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21111" y="4230155"/>
            <a:ext cx="5735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SGK Tescil ve Hizmet </a:t>
            </a:r>
            <a:r>
              <a:rPr lang="tr-TR" dirty="0" smtClean="0"/>
              <a:t>Dökümü belgesine ulaşmak için aşağıdaki basamakları takip ediniz.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(e-devlet giriniz - arama çubuğuna ‘’SGK </a:t>
            </a:r>
            <a:r>
              <a:rPr lang="tr-TR" dirty="0">
                <a:solidFill>
                  <a:srgbClr val="FF0000"/>
                </a:solidFill>
              </a:rPr>
              <a:t>Tescil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ve </a:t>
            </a:r>
            <a:r>
              <a:rPr lang="tr-TR" dirty="0">
                <a:solidFill>
                  <a:srgbClr val="FF0000"/>
                </a:solidFill>
              </a:rPr>
              <a:t>Hizmet Dökümü / İşyeri Unvan </a:t>
            </a:r>
            <a:r>
              <a:rPr lang="tr-TR" dirty="0" smtClean="0">
                <a:solidFill>
                  <a:srgbClr val="FF0000"/>
                </a:solidFill>
              </a:rPr>
              <a:t>Listesi’’ yazınız- gelen ekrandan Barkodlu Belge Oluştur ‘ a tıklayınız- Dosyayı indirip, İş Deneyimi </a:t>
            </a:r>
            <a:r>
              <a:rPr lang="tr-TR" dirty="0">
                <a:solidFill>
                  <a:srgbClr val="FF0000"/>
                </a:solidFill>
              </a:rPr>
              <a:t>B</a:t>
            </a:r>
            <a:r>
              <a:rPr lang="tr-TR" dirty="0" smtClean="0">
                <a:solidFill>
                  <a:srgbClr val="FF0000"/>
                </a:solidFill>
              </a:rPr>
              <a:t>ilgileri bölümüne yükleyiniz.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3598" y="4008194"/>
            <a:ext cx="1650023" cy="32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3029" y="4534495"/>
            <a:ext cx="3320958" cy="5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54477" y="3181611"/>
            <a:ext cx="1164920" cy="1753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5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389</Words>
  <Application>Microsoft Office PowerPoint</Application>
  <PresentationFormat>Özel</PresentationFormat>
  <Paragraphs>31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Duman</vt:lpstr>
      <vt:lpstr>2022 – 2023 EĞİTİM ÖĞRETİM  YILI ÜCRETLİ UZMAN VE USTA ÖĞRETİCİ BAŞVURULARI İŞLEM BASAMAKLARI</vt:lpstr>
      <vt:lpstr>PowerPoint Sunusu</vt:lpstr>
      <vt:lpstr>Başvurular sekmesini tıklayınız</vt:lpstr>
      <vt:lpstr>Bu bölüme tıklayınız.</vt:lpstr>
      <vt:lpstr>Bu bölüme tıklayınız.</vt:lpstr>
      <vt:lpstr>Bu sayfaya mezuniyet diplomanızı yükleyiniz.</vt:lpstr>
      <vt:lpstr>Not: Pedagojik Formasyona sahip olanların formasyon belgesini de yüklemeleri gerekmektedir. </vt:lpstr>
      <vt:lpstr>Bu bölümde varsa USTALIK belgenizle ilgili bilgileri boşluklara giriniz. Ustalık belgenizi yükleyiniz ve kaydet butonuna basınız.</vt:lpstr>
      <vt:lpstr>Bu bölüme e devlet üzerinden alınan SGK Tescil ve Hizmet Dökümü (barkodlu) belgesi yüklenecek.  NOT: Gün sayıları girilirken MEB’e bağlı Resmi ve Özel kurumlarda eğitici olarak çalıştığınız süreleri hesaplayarak yazınız. </vt:lpstr>
      <vt:lpstr>Bu ekrandaki belgelerden elinizde mevcut olan belgeleri (Usta Öğreticilik belgesi - Antrenörlük belgesi- İcazet belgesi- Diğer belgeler) yükleyiniz. Solda bulunan tik işaretini yeşile dönüştürdükten sonra kaydediniz.  NOT: Usta öğreticilik belgesinin puan değeri olduğundan bu sekmeye başka/yanlış evrak yüklemeyiniz.</vt:lpstr>
      <vt:lpstr>PowerPoint Sunusu</vt:lpstr>
      <vt:lpstr>Seçmiş olduğunuz kurslar eksiksiz şekilde görünüyorsa sırasıyla telefon numarası – mail adresi – iş durumu bilgilerinizi eksiksiz doldurup Bilgilerimi Kaydet butonuna basınız. Başvurunuzda hata varsa önceki sekmelerden düzeltiniz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2021 EĞİTİM ÖĞRETİM  YILI ÜCRETLİ UZMAN VE USTA ÖĞRETİCİ BAŞVURULARI İŞLEM BASAMAKLARI</dc:title>
  <dc:creator>Dark</dc:creator>
  <cp:lastModifiedBy>Kubilay KaanYILDIRIM</cp:lastModifiedBy>
  <cp:revision>37</cp:revision>
  <dcterms:created xsi:type="dcterms:W3CDTF">2020-09-01T05:49:46Z</dcterms:created>
  <dcterms:modified xsi:type="dcterms:W3CDTF">2022-07-25T10:43:33Z</dcterms:modified>
</cp:coreProperties>
</file>